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76" r:id="rId8"/>
    <p:sldId id="273" r:id="rId9"/>
    <p:sldId id="274" r:id="rId10"/>
    <p:sldId id="275" r:id="rId11"/>
    <p:sldId id="265" r:id="rId12"/>
    <p:sldId id="267" r:id="rId13"/>
    <p:sldId id="268" r:id="rId14"/>
    <p:sldId id="279" r:id="rId15"/>
    <p:sldId id="262" r:id="rId16"/>
    <p:sldId id="280" r:id="rId17"/>
    <p:sldId id="283" r:id="rId18"/>
    <p:sldId id="284" r:id="rId19"/>
    <p:sldId id="282" r:id="rId20"/>
    <p:sldId id="286" r:id="rId21"/>
    <p:sldId id="360" r:id="rId22"/>
    <p:sldId id="287" r:id="rId23"/>
    <p:sldId id="288" r:id="rId24"/>
    <p:sldId id="290" r:id="rId25"/>
    <p:sldId id="291" r:id="rId26"/>
    <p:sldId id="292" r:id="rId27"/>
    <p:sldId id="294" r:id="rId28"/>
    <p:sldId id="295" r:id="rId29"/>
    <p:sldId id="296" r:id="rId30"/>
    <p:sldId id="302" r:id="rId31"/>
    <p:sldId id="304" r:id="rId32"/>
    <p:sldId id="307" r:id="rId33"/>
    <p:sldId id="341" r:id="rId34"/>
    <p:sldId id="312" r:id="rId35"/>
    <p:sldId id="351" r:id="rId36"/>
    <p:sldId id="314" r:id="rId37"/>
    <p:sldId id="315" r:id="rId38"/>
    <p:sldId id="316" r:id="rId39"/>
    <p:sldId id="317" r:id="rId40"/>
    <p:sldId id="320" r:id="rId41"/>
    <p:sldId id="321" r:id="rId42"/>
    <p:sldId id="322" r:id="rId43"/>
    <p:sldId id="323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7" r:id="rId52"/>
    <p:sldId id="338" r:id="rId53"/>
    <p:sldId id="355" r:id="rId54"/>
    <p:sldId id="342" r:id="rId55"/>
    <p:sldId id="343" r:id="rId56"/>
    <p:sldId id="349" r:id="rId57"/>
    <p:sldId id="299" r:id="rId58"/>
    <p:sldId id="298" r:id="rId5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7690C9-BCBB-46D3-A206-D48F08DF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FFBC-C69E-4133-AF21-FDD5D5136A11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D83394-7224-4770-A185-77FC6E04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DF0C3D-EEF3-4A09-AE61-F2AACDA8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D9E20-4BE4-421F-81AB-CAC653AAAA66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2982391899"/>
      </p:ext>
    </p:extLst>
  </p:cSld>
  <p:clrMapOvr>
    <a:masterClrMapping/>
  </p:clrMapOvr>
  <p:transition spd="med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D2A0E1-EBCE-43D5-B8E5-3692AE9E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B2E9-8C17-4EE8-8E19-FBD95F740E49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972031-CEEA-47C2-A7A7-012E92B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E3CB6-7EA3-4C8C-A6EB-3180B6A2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C08D-27DE-44A5-8DB2-FF5770E28068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4048312549"/>
      </p:ext>
    </p:extLst>
  </p:cSld>
  <p:clrMapOvr>
    <a:masterClrMapping/>
  </p:clrMapOvr>
  <p:transition spd="med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A31BBF-43EE-4DFC-89F5-754B8B78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596F-D8BE-44F7-AB05-F1ACAB7EE44E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E0FD6-4F39-48C7-B686-CAABAB98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ACA0A7-3418-4FB3-9C52-342F4EE6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AAD6-8195-4960-867E-DFD2E493E9C1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3595573203"/>
      </p:ext>
    </p:extLst>
  </p:cSld>
  <p:clrMapOvr>
    <a:masterClrMapping/>
  </p:clrMapOvr>
  <p:transition spd="med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BB71F-0874-4930-93B5-2F603264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1ABE-7B80-4E2E-9321-5F723C7CDA84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26B6AF-8FC0-42A2-9990-A5F96D0E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6111-198C-40AB-97C2-CA6B0CC8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C921-13C1-4250-88E3-CF8411CB1F0E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801527499"/>
      </p:ext>
    </p:extLst>
  </p:cSld>
  <p:clrMapOvr>
    <a:masterClrMapping/>
  </p:clrMapOvr>
  <p:transition spd="med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8AAA10-01CE-4EBC-A96B-3790232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8BC1-66DE-4D5E-85CF-B7736C2D7077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E2658E-CD3B-4ECC-A16D-8EEE1D46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7A2BC1-7A28-4B10-AD54-2D21E0CE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227A3-65AE-489F-9A15-8AD17EAACAEF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1553530212"/>
      </p:ext>
    </p:extLst>
  </p:cSld>
  <p:clrMapOvr>
    <a:masterClrMapping/>
  </p:clrMapOvr>
  <p:transition spd="med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8FE75D1-2595-4A4A-9C37-2085BBC6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D5ED-88B6-4B97-BE68-E93DD5B25FEC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08F9C2A-5E62-4B07-9DFD-13C060A2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AFF421C-A072-4C9D-ACB0-A8DFDCFC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D4B61-04DF-4504-A6D5-E2DEB2F863F2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4001484525"/>
      </p:ext>
    </p:extLst>
  </p:cSld>
  <p:clrMapOvr>
    <a:masterClrMapping/>
  </p:clrMapOvr>
  <p:transition spd="med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B2EC3EDF-82B1-40C6-9852-57019AA7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2F0D-FB85-4C61-8FF2-03D4097E8473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1F6EB91-9868-459F-AF21-84665F43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F69BF986-F66E-4B10-ABB7-9DD8D64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6EFE7-5388-4C59-A7BB-36B872A1DB0B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2916596883"/>
      </p:ext>
    </p:extLst>
  </p:cSld>
  <p:clrMapOvr>
    <a:masterClrMapping/>
  </p:clrMapOvr>
  <p:transition spd="med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79194CF-FF4E-4F00-8A3B-AD55245D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CE6F-C994-44E4-934A-8F4079CF4680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0588A46B-4213-402C-9A0F-56078CD5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A7A553F-CFAD-4B5B-B8C1-C4447E9A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84B65-A7C3-4A2B-8716-F8B8149E8DDC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866306235"/>
      </p:ext>
    </p:extLst>
  </p:cSld>
  <p:clrMapOvr>
    <a:masterClrMapping/>
  </p:clrMapOvr>
  <p:transition spd="med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033B3A3A-C21C-4FAF-BCE4-79F2F90E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6CB0-AD1C-424C-B64B-EDCB2C08D4CD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7172CFF-3747-4EDE-A751-D678F5BE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D52CF104-53AE-450F-B693-860969AB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3075-AE3E-4039-A445-65A25DA8C0EE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2176932351"/>
      </p:ext>
    </p:extLst>
  </p:cSld>
  <p:clrMapOvr>
    <a:masterClrMapping/>
  </p:clrMapOvr>
  <p:transition spd="med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3F4B531-4E0C-4470-9585-6416E3E1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A2DD-15B6-4365-84CD-4F509EDE7064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1E30A13-2B62-4F75-9179-F739E75F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8D3D37B-976F-4CFC-B1F3-EC61C919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4861A-0708-492E-8FB7-FD360788F541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2558436354"/>
      </p:ext>
    </p:extLst>
  </p:cSld>
  <p:clrMapOvr>
    <a:masterClrMapping/>
  </p:clrMapOvr>
  <p:transition spd="med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2A6A449-747D-46F6-99F2-0DDE1320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E9DC-A7A4-4DB4-9E45-A4E1C53A4323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D0BAFB4-9B50-44F0-AFE4-EC47EB65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6E5BE38-9465-4B9E-8261-F296F70B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2611-8387-40CA-B1E3-8113533370FF}" type="slidenum">
              <a:rPr lang="nl-NL" altLang="pt-PT"/>
              <a:pPr/>
              <a:t>‹Nr.›</a:t>
            </a:fld>
            <a:endParaRPr lang="nl-NL" altLang="pt-PT"/>
          </a:p>
        </p:txBody>
      </p:sp>
    </p:spTree>
    <p:extLst>
      <p:ext uri="{BB962C8B-B14F-4D97-AF65-F5344CB8AC3E}">
        <p14:creationId xmlns:p14="http://schemas.microsoft.com/office/powerpoint/2010/main" val="192208208"/>
      </p:ext>
    </p:extLst>
  </p:cSld>
  <p:clrMapOvr>
    <a:masterClrMapping/>
  </p:clrMapOvr>
  <p:transition spd="med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A17DCE45-7C5A-4BF5-AEEB-494E100D24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pt-PT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F1C490B4-556D-4A70-A475-A7D9BE261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pt-PT"/>
              <a:t>Klik om de modelstijlen te bewerken</a:t>
            </a:r>
          </a:p>
          <a:p>
            <a:pPr lvl="1"/>
            <a:r>
              <a:rPr lang="nl-NL" altLang="pt-PT"/>
              <a:t>Tweede niveau</a:t>
            </a:r>
          </a:p>
          <a:p>
            <a:pPr lvl="2"/>
            <a:r>
              <a:rPr lang="nl-NL" altLang="pt-PT"/>
              <a:t>Derde niveau</a:t>
            </a:r>
          </a:p>
          <a:p>
            <a:pPr lvl="3"/>
            <a:r>
              <a:rPr lang="nl-NL" altLang="pt-PT"/>
              <a:t>Vierde niveau</a:t>
            </a:r>
          </a:p>
          <a:p>
            <a:pPr lvl="4"/>
            <a:r>
              <a:rPr lang="nl-NL" altLang="pt-PT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68F936-BA55-4DC2-A834-7CB3C1E46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DE8DD8-9297-4A58-9132-E0C11950581D}" type="datetimeFigureOut">
              <a:rPr lang="nl-NL"/>
              <a:pPr>
                <a:defRPr/>
              </a:pPr>
              <a:t>2-8-2018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F00ED0-382B-4790-B32B-C294832F2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B5A386-8354-4351-9660-4CDE78D1B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A738D9B-7D8B-42A9-9151-672589A0318D}" type="slidenum">
              <a:rPr lang="nl-NL" altLang="pt-PT"/>
              <a:pPr/>
              <a:t>‹Nr.›</a:t>
            </a:fld>
            <a:endParaRPr lang="nl-NL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eniorennet.nl/julius1944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" descr="Image1.jpg">
            <a:extLst>
              <a:ext uri="{FF2B5EF4-FFF2-40B4-BE49-F238E27FC236}">
                <a16:creationId xmlns:a16="http://schemas.microsoft.com/office/drawing/2014/main" id="{858A18AA-88CF-4634-8728-3B9F5540E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 descr="800px-Fort_Schoenenbourg_FRA_038.jpg">
            <a:extLst>
              <a:ext uri="{FF2B5EF4-FFF2-40B4-BE49-F238E27FC236}">
                <a16:creationId xmlns:a16="http://schemas.microsoft.com/office/drawing/2014/main" id="{CB076FE3-677C-4A3C-B7AC-995D56BA9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 descr="800px-14-29-46-ouv-schoenenbourg.jpg">
            <a:extLst>
              <a:ext uri="{FF2B5EF4-FFF2-40B4-BE49-F238E27FC236}">
                <a16:creationId xmlns:a16="http://schemas.microsoft.com/office/drawing/2014/main" id="{3C0C2B69-923F-4A4F-AFFF-4001764673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 descr="800px-14-40-48-ouv-schoenenbourg.jpg">
            <a:extLst>
              <a:ext uri="{FF2B5EF4-FFF2-40B4-BE49-F238E27FC236}">
                <a16:creationId xmlns:a16="http://schemas.microsoft.com/office/drawing/2014/main" id="{19C4C3DD-A2FC-4827-A7CB-FDBDE178D6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1" descr="800px-15-53-41-ouv-schoenenbourg_EDIT.jpg">
            <a:extLst>
              <a:ext uri="{FF2B5EF4-FFF2-40B4-BE49-F238E27FC236}">
                <a16:creationId xmlns:a16="http://schemas.microsoft.com/office/drawing/2014/main" id="{9570FE85-9498-4FBA-9CAE-0816DE075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 descr="800px-Fort_Schoenenbourg_FRA_002.jpg">
            <a:extLst>
              <a:ext uri="{FF2B5EF4-FFF2-40B4-BE49-F238E27FC236}">
                <a16:creationId xmlns:a16="http://schemas.microsoft.com/office/drawing/2014/main" id="{CE1BE881-A1BA-4498-9E2C-0019C4CC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 descr="8029A1~1.JPG">
            <a:extLst>
              <a:ext uri="{FF2B5EF4-FFF2-40B4-BE49-F238E27FC236}">
                <a16:creationId xmlns:a16="http://schemas.microsoft.com/office/drawing/2014/main" id="{FC4D7228-0B21-4A49-BEE4-70E4F13D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 descr="800px-Fort_Hackenberg_Sep10_003.jpg">
            <a:extLst>
              <a:ext uri="{FF2B5EF4-FFF2-40B4-BE49-F238E27FC236}">
                <a16:creationId xmlns:a16="http://schemas.microsoft.com/office/drawing/2014/main" id="{34CD2C15-14B9-4856-8633-31F337828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 descr="800px-Hackenberg_-_Mauser.jpg">
            <a:extLst>
              <a:ext uri="{FF2B5EF4-FFF2-40B4-BE49-F238E27FC236}">
                <a16:creationId xmlns:a16="http://schemas.microsoft.com/office/drawing/2014/main" id="{8153FF5F-E9DD-443A-AB38-F611D7AC3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1" descr="800px-Kindergasmasken.jpg">
            <a:extLst>
              <a:ext uri="{FF2B5EF4-FFF2-40B4-BE49-F238E27FC236}">
                <a16:creationId xmlns:a16="http://schemas.microsoft.com/office/drawing/2014/main" id="{66E269E7-D476-4452-98BB-D5A2957AF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1" descr="800px-Fort_Hackenberg_Sep10_011.jpg">
            <a:extLst>
              <a:ext uri="{FF2B5EF4-FFF2-40B4-BE49-F238E27FC236}">
                <a16:creationId xmlns:a16="http://schemas.microsoft.com/office/drawing/2014/main" id="{8EDB4948-9278-43A9-9DBF-119FC67B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500px-KaartMaginotlinie.jpg">
            <a:extLst>
              <a:ext uri="{FF2B5EF4-FFF2-40B4-BE49-F238E27FC236}">
                <a16:creationId xmlns:a16="http://schemas.microsoft.com/office/drawing/2014/main" id="{117422DA-3794-465E-879F-EB28870F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875"/>
            <a:ext cx="7107237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1" descr="Maginot3ix.jpg">
            <a:extLst>
              <a:ext uri="{FF2B5EF4-FFF2-40B4-BE49-F238E27FC236}">
                <a16:creationId xmlns:a16="http://schemas.microsoft.com/office/drawing/2014/main" id="{3263E660-77C4-4A98-ADB5-F3FE1E7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1" descr="Turret75.jpg">
            <a:extLst>
              <a:ext uri="{FF2B5EF4-FFF2-40B4-BE49-F238E27FC236}">
                <a16:creationId xmlns:a16="http://schemas.microsoft.com/office/drawing/2014/main" id="{310DA990-FEBD-4FDE-B7A7-6CF88550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1" descr="800px-Bunker_in_Strasbourg.jpg">
            <a:extLst>
              <a:ext uri="{FF2B5EF4-FFF2-40B4-BE49-F238E27FC236}">
                <a16:creationId xmlns:a16="http://schemas.microsoft.com/office/drawing/2014/main" id="{AF34F34F-9602-4567-8DB7-FCF3BD9234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 descr="800px-Abri-zeiterholz-2004-05-22.jpg">
            <a:extLst>
              <a:ext uri="{FF2B5EF4-FFF2-40B4-BE49-F238E27FC236}">
                <a16:creationId xmlns:a16="http://schemas.microsoft.com/office/drawing/2014/main" id="{105BBF65-FDD5-4A46-A3F9-F71B0639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 descr="800px-Fort_Saint-Gobain_p1410066.jpg">
            <a:extLst>
              <a:ext uri="{FF2B5EF4-FFF2-40B4-BE49-F238E27FC236}">
                <a16:creationId xmlns:a16="http://schemas.microsoft.com/office/drawing/2014/main" id="{9F6FC3E2-0F5E-4923-BFB9-3B8CA471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1" descr="800px-Fort_Saint-Gobain_p1410069.jpg">
            <a:extLst>
              <a:ext uri="{FF2B5EF4-FFF2-40B4-BE49-F238E27FC236}">
                <a16:creationId xmlns:a16="http://schemas.microsoft.com/office/drawing/2014/main" id="{9FB53AE8-61DF-4038-9D86-5BCB74E89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" descr="800px-Fort_Saint-Gobain_p1410067.jpg">
            <a:extLst>
              <a:ext uri="{FF2B5EF4-FFF2-40B4-BE49-F238E27FC236}">
                <a16:creationId xmlns:a16="http://schemas.microsoft.com/office/drawing/2014/main" id="{AF81D3BA-E602-448A-B118-1DD3CEBE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1" descr="800px-Gros_Ouvrage_du_Michelsberg_-_Hohlgang.jpg">
            <a:extLst>
              <a:ext uri="{FF2B5EF4-FFF2-40B4-BE49-F238E27FC236}">
                <a16:creationId xmlns:a16="http://schemas.microsoft.com/office/drawing/2014/main" id="{49611E22-3528-4159-A8F1-7DDB68E61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1" descr="800px-Gros_Ouvrage_du_Michelsberg_-_Kraftwerk.jpg">
            <a:extLst>
              <a:ext uri="{FF2B5EF4-FFF2-40B4-BE49-F238E27FC236}">
                <a16:creationId xmlns:a16="http://schemas.microsoft.com/office/drawing/2014/main" id="{12FE61F4-AD85-4B05-B9E3-A1C7ABDA7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" descr="800px-Gros_Ouvrage_du_Michelsberg_-_Transformatorraum.jpg">
            <a:extLst>
              <a:ext uri="{FF2B5EF4-FFF2-40B4-BE49-F238E27FC236}">
                <a16:creationId xmlns:a16="http://schemas.microsoft.com/office/drawing/2014/main" id="{81A86D5F-C689-468A-864C-66AC9AC0E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 descr="80B3B3~1.JPG">
            <a:extLst>
              <a:ext uri="{FF2B5EF4-FFF2-40B4-BE49-F238E27FC236}">
                <a16:creationId xmlns:a16="http://schemas.microsoft.com/office/drawing/2014/main" id="{5917B3CB-1E11-4283-BA16-A70AEDF0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1" descr="800F02~1.JPG">
            <a:extLst>
              <a:ext uri="{FF2B5EF4-FFF2-40B4-BE49-F238E27FC236}">
                <a16:creationId xmlns:a16="http://schemas.microsoft.com/office/drawing/2014/main" id="{5A229466-B75D-48E2-BC79-5B376714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 descr="80D950~1.JPG">
            <a:extLst>
              <a:ext uri="{FF2B5EF4-FFF2-40B4-BE49-F238E27FC236}">
                <a16:creationId xmlns:a16="http://schemas.microsoft.com/office/drawing/2014/main" id="{2005902A-3EF9-4DBC-A982-733E8D476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fbeelding 1" descr="800px-A35_Bambesch_B2,_casemate,_07_2006.jpg">
            <a:extLst>
              <a:ext uri="{FF2B5EF4-FFF2-40B4-BE49-F238E27FC236}">
                <a16:creationId xmlns:a16="http://schemas.microsoft.com/office/drawing/2014/main" id="{F19BD89B-9C73-43D9-90D0-7BBFEA4C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1" descr="800px-Vieux-Reng_(Nord,_Fr)_Fort_de_la_Salmagne,_panneau.jpg">
            <a:extLst>
              <a:ext uri="{FF2B5EF4-FFF2-40B4-BE49-F238E27FC236}">
                <a16:creationId xmlns:a16="http://schemas.microsoft.com/office/drawing/2014/main" id="{933A2A88-38B7-4A45-BDDD-3C58459664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1" descr="800px-Casemate_des_Vernes.jpg">
            <a:extLst>
              <a:ext uri="{FF2B5EF4-FFF2-40B4-BE49-F238E27FC236}">
                <a16:creationId xmlns:a16="http://schemas.microsoft.com/office/drawing/2014/main" id="{D9FCD5F9-AA10-4BA4-B700-3535E015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1" descr="800px-Maginot_Ouvrage_Lembach_Bloc2.jpg">
            <a:extLst>
              <a:ext uri="{FF2B5EF4-FFF2-40B4-BE49-F238E27FC236}">
                <a16:creationId xmlns:a16="http://schemas.microsoft.com/office/drawing/2014/main" id="{BC6D7A2F-5DC9-4C0B-82F2-78B8B8B4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1" descr="800px-Gros_ouvrage_du_Fermont.jpg">
            <a:extLst>
              <a:ext uri="{FF2B5EF4-FFF2-40B4-BE49-F238E27FC236}">
                <a16:creationId xmlns:a16="http://schemas.microsoft.com/office/drawing/2014/main" id="{05F7195C-1F48-4AB2-AE34-C26598DD3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" descr="Einseling.jpg">
            <a:extLst>
              <a:ext uri="{FF2B5EF4-FFF2-40B4-BE49-F238E27FC236}">
                <a16:creationId xmlns:a16="http://schemas.microsoft.com/office/drawing/2014/main" id="{2F6E5D04-CC37-4B30-89B0-7C520BB9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fbeelding 1" descr="Bundesarchiv_Bild_121-0363,_Westwall,_Besichtigung,_Maginot-Linie.jpg">
            <a:extLst>
              <a:ext uri="{FF2B5EF4-FFF2-40B4-BE49-F238E27FC236}">
                <a16:creationId xmlns:a16="http://schemas.microsoft.com/office/drawing/2014/main" id="{89F0712D-982A-4009-A021-9CC66AAE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1" descr="Bundesarchiv_Bild_121-0486,_Frankreich,_Maginotlinie.jpg">
            <a:extLst>
              <a:ext uri="{FF2B5EF4-FFF2-40B4-BE49-F238E27FC236}">
                <a16:creationId xmlns:a16="http://schemas.microsoft.com/office/drawing/2014/main" id="{00F2527A-F3DC-47D9-8CC8-777F9BE45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800px-Monument_maginot_Verdun.jpg">
            <a:extLst>
              <a:ext uri="{FF2B5EF4-FFF2-40B4-BE49-F238E27FC236}">
                <a16:creationId xmlns:a16="http://schemas.microsoft.com/office/drawing/2014/main" id="{F097C8AF-7F30-4281-9900-1439D1989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1" descr="800px-LigneMaginot81CasInt.jpg">
            <a:extLst>
              <a:ext uri="{FF2B5EF4-FFF2-40B4-BE49-F238E27FC236}">
                <a16:creationId xmlns:a16="http://schemas.microsoft.com/office/drawing/2014/main" id="{A9EE7DDB-BA20-49A9-B807-7AA6FF1E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1" descr="800px-LigneMaginot7531CasInt.jpg">
            <a:extLst>
              <a:ext uri="{FF2B5EF4-FFF2-40B4-BE49-F238E27FC236}">
                <a16:creationId xmlns:a16="http://schemas.microsoft.com/office/drawing/2014/main" id="{2AAE7F59-DF1E-475F-B69E-D396FFAD3FB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Afbeelding 1" descr="800px-Marckolsheim-Casemate_35-3.jpg">
            <a:extLst>
              <a:ext uri="{FF2B5EF4-FFF2-40B4-BE49-F238E27FC236}">
                <a16:creationId xmlns:a16="http://schemas.microsoft.com/office/drawing/2014/main" id="{87622E8C-ED8C-4842-9E75-434F29C3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1" descr="800px-Marckolsheim-Sud_lMG.jpg">
            <a:extLst>
              <a:ext uri="{FF2B5EF4-FFF2-40B4-BE49-F238E27FC236}">
                <a16:creationId xmlns:a16="http://schemas.microsoft.com/office/drawing/2014/main" id="{5C5BD28C-A751-442D-8099-20B157D2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Afbeelding 1" descr="800px-Ouvrage_de_Sainte-Agnes_bloc2_overview.jpg">
            <a:extLst>
              <a:ext uri="{FF2B5EF4-FFF2-40B4-BE49-F238E27FC236}">
                <a16:creationId xmlns:a16="http://schemas.microsoft.com/office/drawing/2014/main" id="{5E917787-3CA8-48F5-8502-7456083E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Afbeelding 1" descr="800px-Ouvrage_de_Sainte-Agnes_communications_central.jpg">
            <a:extLst>
              <a:ext uri="{FF2B5EF4-FFF2-40B4-BE49-F238E27FC236}">
                <a16:creationId xmlns:a16="http://schemas.microsoft.com/office/drawing/2014/main" id="{2712914E-AE5E-4A5B-8D9C-77EB15FE53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Afbeelding 1" descr="800px-Ouvrage_de_Sainte-Agnes_bunker_for_machine_gun.jpg">
            <a:extLst>
              <a:ext uri="{FF2B5EF4-FFF2-40B4-BE49-F238E27FC236}">
                <a16:creationId xmlns:a16="http://schemas.microsoft.com/office/drawing/2014/main" id="{07173EC6-85D7-476F-B752-4BCEDF8FE0E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1" descr="800px-Ouvrage_de_Sainte-Agnes_howitzer_of_135_(bunker).jpg">
            <a:extLst>
              <a:ext uri="{FF2B5EF4-FFF2-40B4-BE49-F238E27FC236}">
                <a16:creationId xmlns:a16="http://schemas.microsoft.com/office/drawing/2014/main" id="{1433304E-7750-4CFA-AC72-BA03813691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Afbeelding 1" descr="800px-Ouvrage_de_Sainte-Agnes_repair_workshop.jpg">
            <a:extLst>
              <a:ext uri="{FF2B5EF4-FFF2-40B4-BE49-F238E27FC236}">
                <a16:creationId xmlns:a16="http://schemas.microsoft.com/office/drawing/2014/main" id="{87533A7E-DD6D-4383-AFBF-D9B2A901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Afbeelding 1" descr="800px-Ouvrage_de_Sainte-Agnes_corridors.jpg">
            <a:extLst>
              <a:ext uri="{FF2B5EF4-FFF2-40B4-BE49-F238E27FC236}">
                <a16:creationId xmlns:a16="http://schemas.microsoft.com/office/drawing/2014/main" id="{A200407C-894A-4FDB-B33E-88FC7BC66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 descr="800px-Maginot_line_1.jpg">
            <a:extLst>
              <a:ext uri="{FF2B5EF4-FFF2-40B4-BE49-F238E27FC236}">
                <a16:creationId xmlns:a16="http://schemas.microsoft.com/office/drawing/2014/main" id="{6D47552B-8595-439A-AAA1-7EE24C1E9C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Afbeelding 1" descr="800px-Ouvrage_de_Sainte-Agnes_dormitories.jpg">
            <a:extLst>
              <a:ext uri="{FF2B5EF4-FFF2-40B4-BE49-F238E27FC236}">
                <a16:creationId xmlns:a16="http://schemas.microsoft.com/office/drawing/2014/main" id="{94707CED-8080-4588-A77F-7AB17A814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Afbeelding 1" descr="800px-Quvrage_Simserhof_2.jpg">
            <a:extLst>
              <a:ext uri="{FF2B5EF4-FFF2-40B4-BE49-F238E27FC236}">
                <a16:creationId xmlns:a16="http://schemas.microsoft.com/office/drawing/2014/main" id="{34C6364C-6448-4921-8F57-FAD83350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Afbeelding 1" descr="800px-Ouvrage_Simserhof_3.jpg">
            <a:extLst>
              <a:ext uri="{FF2B5EF4-FFF2-40B4-BE49-F238E27FC236}">
                <a16:creationId xmlns:a16="http://schemas.microsoft.com/office/drawing/2014/main" id="{A5EEEB19-EA6E-4FCF-B00A-0EBEEDDC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Afbeelding 1" descr="807E1B~1.JPG">
            <a:extLst>
              <a:ext uri="{FF2B5EF4-FFF2-40B4-BE49-F238E27FC236}">
                <a16:creationId xmlns:a16="http://schemas.microsoft.com/office/drawing/2014/main" id="{A07C85BE-B813-47F9-AFB9-BE5CDB0DB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Afbeelding 1" descr="Bloc_B1_Rimplas.jpg">
            <a:extLst>
              <a:ext uri="{FF2B5EF4-FFF2-40B4-BE49-F238E27FC236}">
                <a16:creationId xmlns:a16="http://schemas.microsoft.com/office/drawing/2014/main" id="{61059B92-F0C8-4CA4-A6F3-9FA4D8B6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1" descr="Bloc_B5_de_Rimpla_(2).jpg">
            <a:extLst>
              <a:ext uri="{FF2B5EF4-FFF2-40B4-BE49-F238E27FC236}">
                <a16:creationId xmlns:a16="http://schemas.microsoft.com/office/drawing/2014/main" id="{5E37D519-6948-45F0-8262-4BFBA066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Afbeelding 1" descr="800px-GO_Metrich_-_B11_-_2004-09-20_-_17.jpg">
            <a:extLst>
              <a:ext uri="{FF2B5EF4-FFF2-40B4-BE49-F238E27FC236}">
                <a16:creationId xmlns:a16="http://schemas.microsoft.com/office/drawing/2014/main" id="{274A99E6-0C19-4F66-93B0-40F46AEB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Afbeelding 1" descr="800px-Korsika_maginot01.jpg">
            <a:extLst>
              <a:ext uri="{FF2B5EF4-FFF2-40B4-BE49-F238E27FC236}">
                <a16:creationId xmlns:a16="http://schemas.microsoft.com/office/drawing/2014/main" id="{64656FD2-7967-47C3-9D1E-AAADE7ECE29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Afbeelding 2" descr="800px-Korsika_maginot02.jpg">
            <a:extLst>
              <a:ext uri="{FF2B5EF4-FFF2-40B4-BE49-F238E27FC236}">
                <a16:creationId xmlns:a16="http://schemas.microsoft.com/office/drawing/2014/main" id="{C6352CB3-74BD-4B00-8FFC-45F42BEB5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 descr="C:\Documents and Settings\John\Mijn documenten\Julius\Bezoek mijn blog.gif">
            <a:hlinkClick r:id="rId3"/>
            <a:extLst>
              <a:ext uri="{FF2B5EF4-FFF2-40B4-BE49-F238E27FC236}">
                <a16:creationId xmlns:a16="http://schemas.microsoft.com/office/drawing/2014/main" id="{62F5068B-CDE4-4035-8CF2-B5305D90CC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81750"/>
            <a:ext cx="2066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800px-Fort_de_Schoenenbourg_forward_bunker_11-2005.jpg">
            <a:extLst>
              <a:ext uri="{FF2B5EF4-FFF2-40B4-BE49-F238E27FC236}">
                <a16:creationId xmlns:a16="http://schemas.microsoft.com/office/drawing/2014/main" id="{C12A0A6A-014F-42EF-82A1-10788B9C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800px-Schoenenbourg_Maginot28.jpg">
            <a:extLst>
              <a:ext uri="{FF2B5EF4-FFF2-40B4-BE49-F238E27FC236}">
                <a16:creationId xmlns:a16="http://schemas.microsoft.com/office/drawing/2014/main" id="{EF3CC51E-C799-4816-A064-BC7B827C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 descr="800px-Fort_Schoenenbourg_FRA_014.jpg">
            <a:extLst>
              <a:ext uri="{FF2B5EF4-FFF2-40B4-BE49-F238E27FC236}">
                <a16:creationId xmlns:a16="http://schemas.microsoft.com/office/drawing/2014/main" id="{2909088B-B234-45C2-9127-F3EDCE2F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 descr="800px-Fort_Schoenenbourg_FRA_018.jpg">
            <a:extLst>
              <a:ext uri="{FF2B5EF4-FFF2-40B4-BE49-F238E27FC236}">
                <a16:creationId xmlns:a16="http://schemas.microsoft.com/office/drawing/2014/main" id="{2CBF5F04-BB85-4EC8-92F1-13FBB1F88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/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Office-thema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Thuisgebruik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Jurjen Bouman</dc:creator>
  <cp:lastModifiedBy>ASUS</cp:lastModifiedBy>
  <cp:revision>18</cp:revision>
  <dcterms:created xsi:type="dcterms:W3CDTF">2012-07-18T10:54:27Z</dcterms:created>
  <dcterms:modified xsi:type="dcterms:W3CDTF">2018-08-02T15:15:04Z</dcterms:modified>
  <cp:contentStatus>Definitief</cp:contentStatus>
</cp:coreProperties>
</file>